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3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068917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b="1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Instagram User Analytics</a:t>
            </a:r>
            <a:br>
              <a:rPr lang="en-IN" sz="1200" b="1" i="0" dirty="0">
                <a:solidFill>
                  <a:srgbClr val="3C4858"/>
                </a:solidFill>
                <a:effectLst/>
                <a:latin typeface="Arial Black" panose="020B0A04020102020204" pitchFamily="34" charset="0"/>
              </a:rPr>
            </a:b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8640" y="4157933"/>
            <a:ext cx="3855562" cy="67801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00B0F0"/>
                </a:solidFill>
                <a:latin typeface="Arial Black" panose="020B0A04020102020204" pitchFamily="34" charset="0"/>
              </a:rPr>
              <a:t>KUNDA NAVEEN KUMAR DAS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4644-CF4E-3EC9-27DC-02224D87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User Engagement</a:t>
            </a:r>
            <a:endParaRPr lang="en-IN" sz="32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4F003-5417-7128-5193-A8CCAF3ED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total number of photos on Instagram/total number of users.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CC467-F083-01B9-43FB-FFB15D558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" t="66712" r="51057" b="11967"/>
          <a:stretch/>
        </p:blipFill>
        <p:spPr>
          <a:xfrm>
            <a:off x="2243579" y="2912882"/>
            <a:ext cx="6768446" cy="20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9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927C-01E8-4B64-1E45-E944326D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Bots &amp; Fake Accounts</a:t>
            </a:r>
            <a:endParaRPr lang="en-IN" sz="32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FB251-0493-5E1C-5C10-EF566F01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53386"/>
            <a:ext cx="10353762" cy="47699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fake users are :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3D0C4-7FD0-CE37-D614-8B1A0DCA6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6" r="51443" b="10928"/>
          <a:stretch/>
        </p:blipFill>
        <p:spPr>
          <a:xfrm>
            <a:off x="2573518" y="2253007"/>
            <a:ext cx="6730738" cy="411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FECF-0C97-062D-7E17-A4D051EE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Result</a:t>
            </a:r>
            <a:endParaRPr lang="en-IN" sz="32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2C3C-BE4D-6795-3F25-DF135DC1C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making the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project,I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got the better understanding about 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queries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how SQL is used in to gain insights in business perspective and also it helped me to solve any problem of this kind.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6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DEC1E-7533-EF43-6279-703B5980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91374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Thank you!!!</a:t>
            </a:r>
            <a:endParaRPr lang="en-IN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69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6855-61CD-0CE0-3FD9-4A2B96CA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rial Black" panose="020B0A04020102020204" pitchFamily="34" charset="0"/>
              </a:rPr>
              <a:t>Project description</a:t>
            </a:r>
            <a:endParaRPr lang="en-IN" sz="36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5BFB0-B1AD-99CC-6CE9-05202B944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Instagram user analysis is the process how much their users using Instagram.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using dataset provided we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gonna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dataset and provide the business insights. </a:t>
            </a:r>
          </a:p>
          <a:p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things we </a:t>
            </a:r>
            <a:r>
              <a:rPr lang="en-IN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gonna</a:t>
            </a: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find are how many users engaging with </a:t>
            </a:r>
            <a:r>
              <a:rPr lang="en-IN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Instagram,how</a:t>
            </a:r>
            <a:r>
              <a:rPr lang="en-I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many are bots.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23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F5A4-892C-C97E-7878-29CFFCA7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rial Black" panose="020B0A04020102020204" pitchFamily="34" charset="0"/>
              </a:rPr>
              <a:t>Approach</a:t>
            </a:r>
            <a:endParaRPr lang="en-IN" sz="36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5E34-4E69-197E-AB07-E43F14BC6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first, I created a database using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users,photos,follows,likes,tags,comments,photo_tags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tables in that database.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understood the question which is given by marketing team and the investors.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database and gave insights (given below) to the questions according to the data.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6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17D8-D00B-E6BA-A51A-2611AE50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rial Black" panose="020B0A04020102020204" pitchFamily="34" charset="0"/>
              </a:rPr>
              <a:t>Tech-Stack used-MYSQL</a:t>
            </a:r>
            <a:endParaRPr lang="en-IN" sz="36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4CB52-B329-D728-E59D-D07036C6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used MYSQL command line client to create a database and to execute the queries to answer the questions provided.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9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B023-99D2-BE55-173E-ADE8630A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0553"/>
            <a:ext cx="10353762" cy="96624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rial Black" panose="020B0A04020102020204" pitchFamily="34" charset="0"/>
              </a:rPr>
              <a:t>Insights</a:t>
            </a:r>
            <a:endParaRPr lang="en-IN" sz="36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5B4867-5556-198B-E7B2-641047B92D60}"/>
              </a:ext>
            </a:extLst>
          </p:cNvPr>
          <p:cNvSpPr txBox="1">
            <a:spLocks/>
          </p:cNvSpPr>
          <p:nvPr/>
        </p:nvSpPr>
        <p:spPr>
          <a:xfrm>
            <a:off x="924443" y="1066801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b="1" i="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Rewarding Most Loyal Users</a:t>
            </a:r>
            <a:endParaRPr lang="en-IN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14AE22-F6E3-DB69-78C9-1513BA135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30458"/>
            <a:ext cx="10353675" cy="36607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5 People who have been using the platform for the longest time.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5B142-EA8E-A21B-9CCE-03968C2A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" t="62818" r="63891" b="10000"/>
          <a:stretch/>
        </p:blipFill>
        <p:spPr>
          <a:xfrm>
            <a:off x="2564091" y="3044858"/>
            <a:ext cx="6994688" cy="28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3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8177-E952-C65D-14A2-BE3C07D5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3122"/>
            <a:ext cx="10353762" cy="565609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Remind Inactive Users to Start Posting</a:t>
            </a:r>
            <a:endParaRPr lang="en-IN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66A2-3394-A78B-2240-62533E7A8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678731"/>
            <a:ext cx="10353762" cy="611171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Mentioned people are</a:t>
            </a:r>
            <a:endParaRPr lang="en-US" sz="2000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 of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promotional</a:t>
            </a:r>
          </a:p>
          <a:p>
            <a:pPr marL="3690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emails to post their 1st photo on </a:t>
            </a:r>
          </a:p>
          <a:p>
            <a:pPr marL="36900" indent="0">
              <a:buNone/>
            </a:pPr>
            <a:r>
              <a:rPr lang="en-US" sz="20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intagram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1C076-C5BA-DF93-69D4-46BFE9E3C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" t="14433" r="51676" b="11203"/>
          <a:stretch/>
        </p:blipFill>
        <p:spPr>
          <a:xfrm>
            <a:off x="5203596" y="678731"/>
            <a:ext cx="6702458" cy="61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0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1A95-C737-548A-91EB-60CCDD5F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Declaring Contest Winner</a:t>
            </a:r>
            <a:endParaRPr lang="en-IN" sz="32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E37E-D752-2413-B01F-642833C0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one with most likes on a single photo.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29B70-E489-2F86-A813-D2C39135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55" r="51443" b="11478"/>
          <a:stretch/>
        </p:blipFill>
        <p:spPr>
          <a:xfrm>
            <a:off x="1894788" y="3035430"/>
            <a:ext cx="6834433" cy="20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975B-A455-B0B6-450B-5566AEBB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Hashtag Researching</a:t>
            </a:r>
            <a:endParaRPr lang="en-IN" sz="32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6C2B-F751-8C3E-C84B-C026AFE1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hashtags that are mostly used.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2F844-4E51-6F8E-45B5-D05B637E9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58282" r="50980" b="11478"/>
          <a:stretch/>
        </p:blipFill>
        <p:spPr>
          <a:xfrm>
            <a:off x="2064469" y="2856322"/>
            <a:ext cx="7239787" cy="268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8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A9E5-4A75-2C97-00F0-75C2098A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1976"/>
            <a:ext cx="10353762" cy="934826"/>
          </a:xfrm>
        </p:spPr>
        <p:txBody>
          <a:bodyPr>
            <a:normAutofit/>
          </a:bodyPr>
          <a:lstStyle/>
          <a:p>
            <a:r>
              <a:rPr lang="en-IN" sz="3200" b="1" i="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Launch AD Campaign</a:t>
            </a:r>
            <a:endParaRPr lang="en-IN" sz="32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5042A-FE24-DCAD-D5F3-0502FADC7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61534"/>
            <a:ext cx="10353762" cy="57644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days to launch ads are Sunday and Thursday.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ED565-1DEE-A714-BBA7-8060169A7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14" r="51288" b="12019"/>
          <a:stretch/>
        </p:blipFill>
        <p:spPr>
          <a:xfrm>
            <a:off x="2187018" y="1715678"/>
            <a:ext cx="7654566" cy="43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66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{97AD0BF7-1389-4455-A6D7-B0BD29E0F03E}tf11665031_win32</Template>
  <TotalTime>67</TotalTime>
  <Words>287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Arial Nova</vt:lpstr>
      <vt:lpstr>Arial Nova Light</vt:lpstr>
      <vt:lpstr>Wingdings 2</vt:lpstr>
      <vt:lpstr>SlateVTI</vt:lpstr>
      <vt:lpstr>Instagram User Analytics </vt:lpstr>
      <vt:lpstr>Project description</vt:lpstr>
      <vt:lpstr>Approach</vt:lpstr>
      <vt:lpstr>Tech-Stack used-MYSQL</vt:lpstr>
      <vt:lpstr>Insights</vt:lpstr>
      <vt:lpstr>Remind Inactive Users to Start Posting</vt:lpstr>
      <vt:lpstr>Declaring Contest Winner</vt:lpstr>
      <vt:lpstr>Hashtag Researching</vt:lpstr>
      <vt:lpstr>Launch AD Campaign</vt:lpstr>
      <vt:lpstr>User Engagement</vt:lpstr>
      <vt:lpstr>Bots &amp; Fake Accounts</vt:lpstr>
      <vt:lpstr>Result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User Analytics </dc:title>
  <dc:creator>NAVEEN KUMAR DAS KUNDA</dc:creator>
  <cp:lastModifiedBy>NAVEEN KUMAR DAS KUNDA</cp:lastModifiedBy>
  <cp:revision>1</cp:revision>
  <dcterms:created xsi:type="dcterms:W3CDTF">2023-03-11T03:44:42Z</dcterms:created>
  <dcterms:modified xsi:type="dcterms:W3CDTF">2023-03-11T04:52:31Z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